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2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0E58CA-FAAD-9D26-6B62-AC80882F29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51B5DBB-5BB1-C996-F2AB-6282FE961C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7B4F543-2DF2-8515-9391-7180E67E2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9BCF-C0DE-4B35-993F-D4995D779200}" type="datetimeFigureOut">
              <a:rPr lang="ru-RU" smtClean="0"/>
              <a:t>04.10.2025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A62DF9-D85E-66B8-35BD-DDB5F6DCE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3EC9C2F-C2A0-0147-9790-DE0049210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48C0E-4E0D-4C59-BFB5-4EE1B9CD20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1041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FA9785-EB14-0EFF-E938-8D5E43732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ACB0DB6-8204-C7AB-9C8C-1D1332A8AC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9A5FDF4-E9D2-9C21-4275-7EDFC3A1F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9BCF-C0DE-4B35-993F-D4995D779200}" type="datetimeFigureOut">
              <a:rPr lang="ru-RU" smtClean="0"/>
              <a:t>04.10.2025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CBA39C-D3B0-1020-CEFB-676C263A2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73A5481-CBA5-71F5-8644-555809D6E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48C0E-4E0D-4C59-BFB5-4EE1B9CD20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398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04B7070-0BBC-5339-4372-167C8DCECF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7D42C8E-BECE-39B4-1C58-93AB922044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A2B6D9-2110-E10A-F6C2-5442E0E30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9BCF-C0DE-4B35-993F-D4995D779200}" type="datetimeFigureOut">
              <a:rPr lang="ru-RU" smtClean="0"/>
              <a:t>04.10.2025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7EB534-23BC-C5FE-03C5-C192BF924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15148C3-5FAB-9BA7-E935-FC76AF82F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48C0E-4E0D-4C59-BFB5-4EE1B9CD20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8978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5E05AA-C010-88B3-1D6E-F1E3B5DE6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C36EA5-9BB0-D1D9-4BBE-A93191412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3CB9D6-7465-D172-1EFB-25D3B6707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9BCF-C0DE-4B35-993F-D4995D779200}" type="datetimeFigureOut">
              <a:rPr lang="ru-RU" smtClean="0"/>
              <a:t>04.10.2025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9680FFB-EF18-4457-196C-29BBB8FC6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6C1DB3D-DB91-D707-8614-F7FB66048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48C0E-4E0D-4C59-BFB5-4EE1B9CD20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3282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7FC94C-E821-355A-5898-72248E8CF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E62063-5446-34A8-FF6D-F6533B4AB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31AEE6-A222-DCFF-3FE0-18A0283B4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9BCF-C0DE-4B35-993F-D4995D779200}" type="datetimeFigureOut">
              <a:rPr lang="ru-RU" smtClean="0"/>
              <a:t>04.10.2025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E5B3128-2FEF-6BD0-CB9B-43D5F676A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2EA5A1-E3C2-7E51-5692-AEC0C4BB3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48C0E-4E0D-4C59-BFB5-4EE1B9CD20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2552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F34AA0-CCE8-FE7B-5E28-82B1D0254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9B984E-F6CC-E111-598C-A384407493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84CB28F-DCA4-21EC-20DE-2AD1971105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A308A2B-3DE7-6DE6-8C55-A98F1C94D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9BCF-C0DE-4B35-993F-D4995D779200}" type="datetimeFigureOut">
              <a:rPr lang="ru-RU" smtClean="0"/>
              <a:t>04.10.2025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2890AF-C416-3F68-BB66-5850E3C79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A8456D0-5E46-C60C-E677-A1AF31E76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48C0E-4E0D-4C59-BFB5-4EE1B9CD20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5669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DE639D-8CC6-A88E-FDFE-CBB61C5AA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C283C1D-9B4C-F759-F742-15026E864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73053C6-6835-76D1-4851-39A60CECDC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49CDD41-88C0-4183-5E99-B75943316B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0EF6345-F784-78C0-052C-2BFEF1B5A0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ABA74A5-3C98-0056-233E-762EC4C2E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9BCF-C0DE-4B35-993F-D4995D779200}" type="datetimeFigureOut">
              <a:rPr lang="ru-RU" smtClean="0"/>
              <a:t>04.10.2025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FD10AA3-83E6-99AC-868B-62EB3D726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4EBAB43-CC69-477B-21FA-A304A4799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48C0E-4E0D-4C59-BFB5-4EE1B9CD20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1919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EED07D-4B37-EA81-FF56-60782B796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064E77D-6556-B6AF-955E-E41339357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9BCF-C0DE-4B35-993F-D4995D779200}" type="datetimeFigureOut">
              <a:rPr lang="ru-RU" smtClean="0"/>
              <a:t>04.10.2025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1922FD7-8F1A-D71C-6A88-A1B6984A4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0E7C6EC-B510-A594-1DEC-3C747EA35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48C0E-4E0D-4C59-BFB5-4EE1B9CD20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908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BBE6FCA-2DD5-1FC4-F571-721F24010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9BCF-C0DE-4B35-993F-D4995D779200}" type="datetimeFigureOut">
              <a:rPr lang="ru-RU" smtClean="0"/>
              <a:t>04.10.2025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B3F51B2-4C6A-9FAB-8A36-88ACE6654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58230E0-958D-9801-7E38-8CBB13AB7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48C0E-4E0D-4C59-BFB5-4EE1B9CD20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1158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2BE834-6873-6DEC-F6FC-266987CD1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80AEA0-D5D4-5838-1181-F12871B7F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A5F2E21-772A-E85D-0BDB-EC47CA3560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AC99CCC-A263-1B42-2F62-CC512A016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9BCF-C0DE-4B35-993F-D4995D779200}" type="datetimeFigureOut">
              <a:rPr lang="ru-RU" smtClean="0"/>
              <a:t>04.10.2025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537FB89-AEBB-FF03-CA25-5168DF80F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43D5564-6BAB-27D7-CE0F-4C006378D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48C0E-4E0D-4C59-BFB5-4EE1B9CD20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7177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65A804-3310-7CAA-6C0E-BA4E01986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44077C3-44CD-6E90-C2B5-5318938577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F7EE625-1151-B20B-4A22-4875FE286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39D3F80-722F-C14F-B18C-D663B023C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9BCF-C0DE-4B35-993F-D4995D779200}" type="datetimeFigureOut">
              <a:rPr lang="ru-RU" smtClean="0"/>
              <a:t>04.10.2025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0C124EB-A89C-A97E-3E5C-464D3ECDE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C7C70D1-ADD3-5BF8-259F-5CE7D2DAF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48C0E-4E0D-4C59-BFB5-4EE1B9CD20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5512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DFF60B-CA45-FE9A-C058-12C007452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C98AB74-DE7F-4DCE-9CEC-1465320E0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FB1B1D-674F-BFD4-4728-090606CBF8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19BCF-C0DE-4B35-993F-D4995D779200}" type="datetimeFigureOut">
              <a:rPr lang="ru-RU" smtClean="0"/>
              <a:t>04.10.2025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E533F2-49D3-B326-2260-E248D4F260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1998410-4FA6-29F0-0AD0-A888A9FAD8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048C0E-4E0D-4C59-BFB5-4EE1B9CD20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958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5A0A02-68F7-7AB2-B83B-22C8A68F5D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12659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[FORECAST] Прогноз движения цены с учётом новостного контекста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E67AFB0-1C31-DF0F-D8DF-670201EE80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54296"/>
            <a:ext cx="9144000" cy="603504"/>
          </a:xfrm>
        </p:spPr>
        <p:txBody>
          <a:bodyPr/>
          <a:lstStyle/>
          <a:p>
            <a:r>
              <a:rPr lang="en-US" dirty="0" err="1"/>
              <a:t>The_Last_Siberia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6100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DC97C5-8A44-D530-371A-A5989020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Результат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FE0B0E0-852C-F876-92F8-1777A1A088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3862"/>
            <a:ext cx="10515600" cy="413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74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CC3154-6E5D-4738-15BA-D85934FD3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Контекст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CDF7DE-2B37-675F-8A3A-8A0D3B49A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highlight>
                  <a:srgbClr val="FFFF00"/>
                </a:highlight>
              </a:rPr>
              <a:t>Рынок изменчив</a:t>
            </a:r>
            <a:r>
              <a:rPr lang="ru-RU" dirty="0"/>
              <a:t>: распределения, волатильность и корреляции меняются во времени. Цены отражают текущий консенсус ожиданий. </a:t>
            </a:r>
            <a:r>
              <a:rPr lang="ru-RU" dirty="0">
                <a:highlight>
                  <a:srgbClr val="FFFF00"/>
                </a:highlight>
              </a:rPr>
              <a:t>Новости привносят экзогенную информацию </a:t>
            </a:r>
            <a:r>
              <a:rPr lang="ru-RU" dirty="0"/>
              <a:t>(макро, </a:t>
            </a:r>
            <a:r>
              <a:rPr lang="ru-RU" dirty="0" err="1"/>
              <a:t>регуляторика</a:t>
            </a:r>
            <a:r>
              <a:rPr lang="ru-RU" dirty="0"/>
              <a:t>, корпоративные события, цепочки поставок, геополитика) и запускают перерасчёт этих ожиданий, что ведёт к смене тенденций и скачкам волатильности. </a:t>
            </a:r>
            <a:r>
              <a:rPr lang="ru-RU" dirty="0">
                <a:highlight>
                  <a:srgbClr val="FFFF00"/>
                </a:highlight>
              </a:rPr>
              <a:t>Реакция возникает на сюрпризы — расхождения факта и прогнозов </a:t>
            </a:r>
            <a:r>
              <a:rPr lang="ru-RU" dirty="0"/>
              <a:t>(ставка ЦБ, </a:t>
            </a:r>
            <a:r>
              <a:rPr lang="ru-RU" dirty="0" err="1"/>
              <a:t>guidance</a:t>
            </a:r>
            <a:r>
              <a:rPr lang="ru-RU" dirty="0"/>
              <a:t>, M&amp;A, судебные решения, релизы продуктов, санкции, инциденты на производстве).</a:t>
            </a:r>
          </a:p>
        </p:txBody>
      </p:sp>
    </p:spTree>
    <p:extLst>
      <p:ext uri="{BB962C8B-B14F-4D97-AF65-F5344CB8AC3E}">
        <p14:creationId xmlns:p14="http://schemas.microsoft.com/office/powerpoint/2010/main" val="3329908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F896C8-3462-497F-91AE-79F101999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Цель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E4E7FD-0001-5D6C-C087-032A58C86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highlight>
                  <a:srgbClr val="FFFF00"/>
                </a:highlight>
              </a:rPr>
              <a:t>Обучить модель</a:t>
            </a:r>
            <a:r>
              <a:rPr lang="ru-RU" dirty="0"/>
              <a:t>, которая на вход принимает свечи по N тикерам, новости по ним и k (количество дней, </a:t>
            </a:r>
            <a:r>
              <a:rPr lang="ru-RU" dirty="0" err="1"/>
              <a:t>т.е</a:t>
            </a:r>
            <a:r>
              <a:rPr lang="ru-RU" dirty="0"/>
              <a:t> на какую дату </a:t>
            </a:r>
            <a:r>
              <a:rPr lang="ru-RU" dirty="0" err="1"/>
              <a:t>t+k</a:t>
            </a:r>
            <a:r>
              <a:rPr lang="ru-RU" dirty="0"/>
              <a:t> предсказываем) На выходе предсказание по N тикерам на дату </a:t>
            </a:r>
            <a:r>
              <a:rPr lang="ru-RU" dirty="0" err="1"/>
              <a:t>t+k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2285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E0C0A0-4969-C4DE-25D1-584829A46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365125"/>
            <a:ext cx="3657600" cy="1325563"/>
          </a:xfrm>
        </p:spPr>
        <p:txBody>
          <a:bodyPr/>
          <a:lstStyle/>
          <a:p>
            <a:r>
              <a:rPr lang="ru-RU" b="1" dirty="0"/>
              <a:t>Обзор и анализ данных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A092B005-C160-9CBF-016E-D6E5EF197C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232" y="443878"/>
            <a:ext cx="7662115" cy="6071413"/>
          </a:xfrm>
        </p:spPr>
      </p:pic>
    </p:spTree>
    <p:extLst>
      <p:ext uri="{BB962C8B-B14F-4D97-AF65-F5344CB8AC3E}">
        <p14:creationId xmlns:p14="http://schemas.microsoft.com/office/powerpoint/2010/main" val="392625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2C89D5-C279-841D-25D7-E18312428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84" y="511429"/>
            <a:ext cx="3858768" cy="1325563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Анализ распределения цен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B7C2FBE0-C4A0-F10A-EEE2-33CDEB627E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792" y="390017"/>
            <a:ext cx="7515042" cy="5956554"/>
          </a:xfrm>
        </p:spPr>
      </p:pic>
    </p:spTree>
    <p:extLst>
      <p:ext uri="{BB962C8B-B14F-4D97-AF65-F5344CB8AC3E}">
        <p14:creationId xmlns:p14="http://schemas.microsoft.com/office/powerpoint/2010/main" val="1981477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72E196-E656-0DDC-5678-0F34AE4E9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08" y="365125"/>
            <a:ext cx="3374136" cy="1325563"/>
          </a:xfrm>
        </p:spPr>
        <p:txBody>
          <a:bodyPr/>
          <a:lstStyle/>
          <a:p>
            <a:r>
              <a:rPr lang="ru-RU" b="1" dirty="0"/>
              <a:t>Анализ доходности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78C85E65-60F3-5B43-027B-997485DFF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734" y="419988"/>
            <a:ext cx="7801650" cy="6181979"/>
          </a:xfrm>
        </p:spPr>
      </p:pic>
    </p:spTree>
    <p:extLst>
      <p:ext uri="{BB962C8B-B14F-4D97-AF65-F5344CB8AC3E}">
        <p14:creationId xmlns:p14="http://schemas.microsoft.com/office/powerpoint/2010/main" val="2171415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4A0F56-A2F6-1C4E-A709-124FE43F7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888" y="365125"/>
            <a:ext cx="3962928" cy="1325563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Анализ технических индикаторов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537A79B4-7582-5ED5-2589-12572E0F74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777" y="365125"/>
            <a:ext cx="7926516" cy="6282696"/>
          </a:xfrm>
        </p:spPr>
      </p:pic>
    </p:spTree>
    <p:extLst>
      <p:ext uri="{BB962C8B-B14F-4D97-AF65-F5344CB8AC3E}">
        <p14:creationId xmlns:p14="http://schemas.microsoft.com/office/powerpoint/2010/main" val="3847718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24AF0-7314-4D70-C2BC-B003E209B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2" y="566929"/>
            <a:ext cx="3901616" cy="1325563"/>
          </a:xfrm>
        </p:spPr>
        <p:txBody>
          <a:bodyPr/>
          <a:lstStyle/>
          <a:p>
            <a:r>
              <a:rPr lang="ru-RU" b="1" dirty="0"/>
              <a:t>Анализ влияния новостей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8847E53F-F585-6D52-4F4A-E3549EA68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476" y="566929"/>
            <a:ext cx="7677755" cy="6085523"/>
          </a:xfrm>
        </p:spPr>
      </p:pic>
    </p:spTree>
    <p:extLst>
      <p:ext uri="{BB962C8B-B14F-4D97-AF65-F5344CB8AC3E}">
        <p14:creationId xmlns:p14="http://schemas.microsoft.com/office/powerpoint/2010/main" val="3729361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7864C4-1F3A-40C7-29C7-C71729BD0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501353"/>
            <a:ext cx="4160520" cy="1325563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Тепловая карта корреляции объектов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F3F69CB3-5AAF-91D4-DBBF-54BA3EFF7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08" y="371729"/>
            <a:ext cx="6762781" cy="6120094"/>
          </a:xfrm>
        </p:spPr>
      </p:pic>
    </p:spTree>
    <p:extLst>
      <p:ext uri="{BB962C8B-B14F-4D97-AF65-F5344CB8AC3E}">
        <p14:creationId xmlns:p14="http://schemas.microsoft.com/office/powerpoint/2010/main" val="111727684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161</Words>
  <Application>Microsoft Office PowerPoint</Application>
  <PresentationFormat>Широкоэкранный</PresentationFormat>
  <Paragraphs>13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Office</vt:lpstr>
      <vt:lpstr>[FORECAST] Прогноз движения цены с учётом новостного контекста</vt:lpstr>
      <vt:lpstr>Контекст</vt:lpstr>
      <vt:lpstr>Цель</vt:lpstr>
      <vt:lpstr>Обзор и анализ данных</vt:lpstr>
      <vt:lpstr>Анализ распределения цен</vt:lpstr>
      <vt:lpstr>Анализ доходности</vt:lpstr>
      <vt:lpstr>Анализ технических индикаторов</vt:lpstr>
      <vt:lpstr>Анализ влияния новостей</vt:lpstr>
      <vt:lpstr>Тепловая карта корреляции объектов</vt:lpstr>
      <vt:lpstr>Результат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Алена Куликова</dc:creator>
  <cp:lastModifiedBy>Алена Куликова</cp:lastModifiedBy>
  <cp:revision>6</cp:revision>
  <dcterms:created xsi:type="dcterms:W3CDTF">2025-10-04T18:22:41Z</dcterms:created>
  <dcterms:modified xsi:type="dcterms:W3CDTF">2025-10-04T19:51:36Z</dcterms:modified>
</cp:coreProperties>
</file>